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Bush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E31"/>
    <a:srgbClr val="2F00DB"/>
    <a:srgbClr val="D63C20"/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 autoAdjust="0"/>
    <p:restoredTop sz="86214" autoAdjust="0"/>
  </p:normalViewPr>
  <p:slideViewPr>
    <p:cSldViewPr>
      <p:cViewPr>
        <p:scale>
          <a:sx n="140" d="100"/>
          <a:sy n="140" d="100"/>
        </p:scale>
        <p:origin x="1770" y="1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57F0-5153-4112-9A89-75D68F3A9ED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C0FB6-955C-4538-BE63-A25E9DCCF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Spontaneous and Stochastic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/>
              <a:t> not caused by electrical/synaptic activity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Transient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/>
              <a:t> rise time of ~15 </a:t>
            </a:r>
            <a:r>
              <a:rPr lang="en-US" sz="1800" dirty="0" err="1" smtClean="0"/>
              <a:t>ms</a:t>
            </a:r>
            <a:r>
              <a:rPr lang="en-US" sz="1800" dirty="0" smtClean="0"/>
              <a:t>, duration of ~100 </a:t>
            </a:r>
            <a:r>
              <a:rPr lang="en-US" sz="1800" dirty="0" err="1" smtClean="0"/>
              <a:t>ms</a:t>
            </a:r>
            <a:endParaRPr lang="en-US" sz="1800" dirty="0" smtClean="0"/>
          </a:p>
          <a:p>
            <a:r>
              <a:rPr lang="en-US" sz="1800" b="1" dirty="0" smtClean="0">
                <a:solidFill>
                  <a:schemeClr val="tx2"/>
                </a:solidFill>
              </a:rPr>
              <a:t>Localized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en-US" sz="1800" dirty="0" smtClean="0"/>
              <a:t> maximal spatial extent of ~2 µm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Repetitive:</a:t>
            </a:r>
            <a:r>
              <a:rPr lang="en-US" sz="1800" dirty="0" smtClean="0"/>
              <a:t> repeat in the same location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Specialized:</a:t>
            </a:r>
            <a:r>
              <a:rPr lang="en-US" sz="1800" b="1" dirty="0" smtClean="0"/>
              <a:t> </a:t>
            </a:r>
            <a:r>
              <a:rPr lang="en-US" sz="1800" dirty="0" smtClean="0"/>
              <a:t>predominantly at dendritic branch points on main apical dendrite</a:t>
            </a:r>
            <a:r>
              <a:rPr lang="en-US" sz="1800" baseline="0" dirty="0" smtClean="0"/>
              <a:t> - a</a:t>
            </a:r>
            <a:r>
              <a:rPr lang="en-US" dirty="0" smtClean="0"/>
              <a:t>lso on finer branches and in the soma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Sizable: </a:t>
            </a:r>
            <a:r>
              <a:rPr lang="en-US" sz="1800" dirty="0" smtClean="0"/>
              <a:t>Amplitudes of 20-100 </a:t>
            </a:r>
            <a:r>
              <a:rPr lang="en-US" sz="1800" dirty="0" err="1" smtClean="0"/>
              <a:t>nM</a:t>
            </a:r>
            <a:r>
              <a:rPr lang="en-US" sz="1800" dirty="0" smtClean="0"/>
              <a:t> (10–70% of </a:t>
            </a:r>
            <a:r>
              <a:rPr lang="en-US" sz="1800" dirty="0" err="1" smtClean="0"/>
              <a:t>bAP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b="1" dirty="0" smtClean="0"/>
              <a:t>Frequency modulation:</a:t>
            </a:r>
            <a:endParaRPr lang="en-US" sz="1800" b="1" baseline="0" dirty="0" smtClean="0"/>
          </a:p>
          <a:p>
            <a:r>
              <a:rPr lang="en-US" sz="1800" baseline="0" dirty="0" smtClean="0"/>
              <a:t>	</a:t>
            </a:r>
            <a:r>
              <a:rPr lang="en-US" sz="1800" dirty="0" smtClean="0"/>
              <a:t>Subthreshold membrane potential changes</a:t>
            </a:r>
            <a:endParaRPr lang="en-US" sz="1800" baseline="0" dirty="0" smtClean="0"/>
          </a:p>
          <a:p>
            <a:r>
              <a:rPr lang="en-US" sz="1800" baseline="0" dirty="0" smtClean="0"/>
              <a:t>	</a:t>
            </a:r>
            <a:r>
              <a:rPr lang="en-US" sz="1800" dirty="0" smtClean="0"/>
              <a:t>Repetitive synaptic stimulation at moderate frequencies</a:t>
            </a:r>
          </a:p>
          <a:p>
            <a:r>
              <a:rPr lang="en-US" sz="1800" b="1" dirty="0" smtClean="0"/>
              <a:t>Intracellular: </a:t>
            </a:r>
            <a:r>
              <a:rPr lang="en-US" sz="1800" dirty="0" smtClean="0"/>
              <a:t>release of calcium from SER into cytoplasm</a:t>
            </a:r>
          </a:p>
          <a:p>
            <a:r>
              <a:rPr lang="en-US" sz="1800" dirty="0" smtClean="0"/>
              <a:t>Resemble calcium ‘sparks’ and ‘puffs’ in cardiac myocytes.</a:t>
            </a:r>
            <a:r>
              <a:rPr lang="en-US" sz="1800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sparks represent activity of the molecular machinery responsible for coupling plasma membrane depolarization to release of Ca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 form of smooth endoplasmic reticulum (SER) known as the sarcoplasmic reticulum (SR) to elicit contraction of the muscle.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C0FB6-955C-4538-BE63-A25E9DCCFE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C0FB6-955C-4538-BE63-A25E9DCCFE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B02-5AC8-4C25-A802-E05138FD3EC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695B-F607-43DA-968A-978254E69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34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CSP 6: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Distance-Dependent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Structure and Function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Neuronal Dendrites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09600" y="38862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Kristen Harris (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CLM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Austin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Tom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</a:rPr>
              <a:t>Bartol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, Terry 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</a:rPr>
              <a:t>Sejnowski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(CNL Salk)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2269" y="1143000"/>
            <a:ext cx="3946931" cy="54996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685800" y="834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dirty="0" err="1" smtClean="0"/>
              <a:t>Nanoconnectomic</a:t>
            </a:r>
            <a:r>
              <a:rPr lang="en-US" sz="2400" dirty="0" smtClean="0"/>
              <a:t> upper bound on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the variability of synaptic plasticity</a:t>
            </a:r>
            <a:endParaRPr lang="en-US" sz="2400" dirty="0"/>
          </a:p>
        </p:txBody>
      </p:sp>
      <p:pic>
        <p:nvPicPr>
          <p:cNvPr id="4" name="Picture 3" descr="spine_head_analysis_example_hi_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0"/>
            <a:ext cx="28956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1242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Analysis with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dirty="0" err="1" smtClean="0"/>
              <a:t>CellBlender/NeuropilTools</a:t>
            </a:r>
            <a:endParaRPr lang="en-US" dirty="0"/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1283732"/>
            <a:ext cx="1886178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1283732"/>
            <a:ext cx="1882083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516117" y="914400"/>
            <a:ext cx="245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Dense Reconstruction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5318" y="178594"/>
            <a:ext cx="3675874" cy="512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500" y="178594"/>
            <a:ext cx="4323613" cy="4107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585" y="4457811"/>
            <a:ext cx="2254501" cy="2232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85290" y="4457811"/>
            <a:ext cx="2358738" cy="2232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63" y="1034909"/>
            <a:ext cx="4897130" cy="478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6332" y="242282"/>
            <a:ext cx="3162758" cy="6373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0140" y="1609950"/>
            <a:ext cx="4236859" cy="346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6735" y="1953836"/>
            <a:ext cx="3842195" cy="277468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85800" y="5638800"/>
            <a:ext cx="7888650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/>
              <a:t>24 distinguishable sizes = 4.6 bits of precision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37" y="2775888"/>
            <a:ext cx="8676727" cy="235992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50351" y="256091"/>
            <a:ext cx="7843298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000" dirty="0"/>
              <a:t>Time-window averaging could smooth fluctuations and explain precision</a:t>
            </a:r>
          </a:p>
        </p:txBody>
      </p:sp>
      <p:sp>
        <p:nvSpPr>
          <p:cNvPr id="79" name="Shape 79"/>
          <p:cNvSpPr/>
          <p:nvPr/>
        </p:nvSpPr>
        <p:spPr>
          <a:xfrm>
            <a:off x="3195591" y="1875605"/>
            <a:ext cx="311151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/>
              <a:t>n = (1-p</a:t>
            </a:r>
            <a:r>
              <a:rPr sz="3000" baseline="-5999" dirty="0"/>
              <a:t>r</a:t>
            </a:r>
            <a:r>
              <a:rPr sz="3000" dirty="0"/>
              <a:t>)/(p</a:t>
            </a:r>
            <a:r>
              <a:rPr sz="3000" baseline="-5999" dirty="0"/>
              <a:t>r</a:t>
            </a:r>
            <a:r>
              <a:rPr sz="3000" dirty="0"/>
              <a:t>*CV</a:t>
            </a:r>
            <a:r>
              <a:rPr sz="3000" baseline="31999" dirty="0"/>
              <a:t>2</a:t>
            </a:r>
            <a:r>
              <a:rPr sz="3000" dirty="0"/>
              <a:t>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139</Words>
  <Application>Microsoft Office PowerPoint</Application>
  <PresentationFormat>On-screen Show (4:3)</PresentationFormat>
  <Paragraphs>27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Bush</dc:creator>
  <cp:lastModifiedBy>Oliver, Jessalynn M</cp:lastModifiedBy>
  <cp:revision>167</cp:revision>
  <dcterms:created xsi:type="dcterms:W3CDTF">2015-09-14T22:08:46Z</dcterms:created>
  <dcterms:modified xsi:type="dcterms:W3CDTF">2015-09-16T14:19:11Z</dcterms:modified>
</cp:coreProperties>
</file>